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7" r:id="rId7"/>
    <p:sldId id="261" r:id="rId8"/>
    <p:sldId id="268" r:id="rId9"/>
    <p:sldId id="263" r:id="rId10"/>
    <p:sldId id="269" r:id="rId1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05" autoAdjust="0"/>
  </p:normalViewPr>
  <p:slideViewPr>
    <p:cSldViewPr>
      <p:cViewPr varScale="1">
        <p:scale>
          <a:sx n="59" d="100"/>
          <a:sy n="59" d="100"/>
        </p:scale>
        <p:origin x="86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35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687A6-4842-2BA0-1F24-719CA1F75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B07B4-A9F7-4B6B-8803-F5B7AA32F1AA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FF1A7E-8187-C7D3-3D76-FC619B9A3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E70897-7EB2-25BE-CBDB-308D21EE7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09837-4B02-479E-9D22-E151C3B4DFD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59932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6790F9-2D73-87CB-793D-BAD77B805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89155-4F1E-48AB-89EA-BDBD43443E16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CAF411-6B27-04AC-F561-22645893E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0BFD9-F4C2-4F11-7A61-A86F9A5D9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77A4D-2CB6-48FF-A9FC-127523DC325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4534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E69D1-919D-EA1E-6B51-9695B42F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629BE-DF5B-4D5A-9AF1-11BB06A0F9E7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24A92-DF66-614A-9F4F-D660F977F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50D4AA-5C3E-4844-97D4-31D6FC108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410FF-6662-4FAE-820C-DB90EEE4EA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7711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FC567-C253-7302-B3F1-0301CB9A0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1D4C7-2076-4D68-ADE4-9721BC30DA19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FF5ECC-17FC-289F-D4BF-F3481B0C1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5C42A7-AE53-5A79-F752-FC56FC1CE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E6A23-881D-43E5-AAB1-DD79BBA4049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65978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56D96D-2823-036F-394C-3B8B09A9D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F3597-46E4-4797-B886-45D11DC77D33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CAF99-DF0C-B5A0-FE4E-73CDA13FA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4E281-249B-7877-34C7-9E7454644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18EEA-A9C6-4840-829D-687D913019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6313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C1A2410-58B6-E547-247D-52E8EC9B7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2CDDF-44BF-4E06-9C6B-3036DEDD0216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3EA7720-01DD-132D-C39C-9407DA509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CA62215-F4FF-32C4-B598-E0772D1DE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4A10B-FE10-49A5-A1CD-2D2D7460145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12836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3558758-73B6-126D-A503-42C9B4533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B1100-4C6C-422C-B60A-C561968A3557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8C474C9-6C4D-9B27-A985-A7285B562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C2C3282-3795-7702-534A-30A209356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DB6E-D7D9-407F-94C6-AC544E54681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57465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C378F42-D6CF-8FF5-106A-904E71AD1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DA6D4-2C6F-4689-ABE7-F9E871D13D17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73E1A3C-05C5-32B6-AC8E-9B94D3B9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E536745-E170-8678-288D-F23565CA7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B427B-C153-480A-8E2A-AC23660383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71520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177099D-CA9B-A53D-87F4-01412D587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FA0F5-F557-47AF-87B6-D1FD91839EDA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72DF016-3C07-184E-556E-AA37C362F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0AB83E6-E25F-8755-5FF9-357A66C6B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36FAE-79B0-4831-8026-4021FA1F34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70329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12EBD77-1DCE-8A24-86F2-04FB28495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229DB-8AC5-4C9F-805B-A4518389E22A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FA0B8B-3899-F3F4-4A39-6ACFDF7A6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12853EA-5C37-E03A-2791-8E98042B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AF5B8-47F1-4FD4-A0DD-882113B11E6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27818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1A1544B-1A27-F964-A251-ED5389E62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3049C-B763-4980-A6E0-7B38FE9E361E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9007953-1666-447B-5274-249A00DE7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AB4324E-24EC-B2ED-22B0-2A129A69F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7C900-0B62-480F-A3B4-D96B3B6A293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75753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5990A31-48B2-B4C9-CC94-6335160B649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1B71256-D822-0DF0-BF25-5E3A3328B9C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692D1-3FF5-2A1F-96DB-02EE463B6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D6CCBC-F7D2-463C-B724-874D118F94D3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7E1CE1-E2D7-C385-2954-2D9C843CA7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17174-40A1-A2DD-0800-39B4540FE3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A8163CD-FBB9-466C-84F8-F57E06DB5A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B5AC3BE0-67E8-8BD6-D12D-291CBD18AF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83569" y="1916112"/>
            <a:ext cx="8424862" cy="3025775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The Great Physician now is near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The sympathizing Jesus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speaks the drooping heart to cheer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O hear the voice of Jesus</a:t>
            </a:r>
            <a:endParaRPr lang="en-AU" alt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D47EE375-6CEC-727D-B3B6-38D6CDE340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7237" y="1592796"/>
            <a:ext cx="8137525" cy="3672408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sz="24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note in seraph song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name on mortal tongue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carol ever sung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Jesus blessed Jesus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C02D08-7812-0460-91F2-FE53CBDEF61F}"/>
              </a:ext>
            </a:extLst>
          </p:cNvPr>
          <p:cNvSpPr/>
          <p:nvPr/>
        </p:nvSpPr>
        <p:spPr>
          <a:xfrm>
            <a:off x="196850" y="5661025"/>
            <a:ext cx="5903913" cy="10620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100136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John Hart Stockton | William Hunter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Words: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Music: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  <p:extLst>
      <p:ext uri="{BB962C8B-B14F-4D97-AF65-F5344CB8AC3E}">
        <p14:creationId xmlns:p14="http://schemas.microsoft.com/office/powerpoint/2010/main" val="1440499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D47EE375-6CEC-727D-B3B6-38D6CDE340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7237" y="1592796"/>
            <a:ext cx="8137525" cy="3672408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sz="24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note in seraph song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name on mortal tongue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carol ever sung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Jesus blessed Jesus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D2A389DB-45CC-234E-2D3D-02EE2FC8AD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1518" y="1340718"/>
            <a:ext cx="8208963" cy="4176563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sz="2400" dirty="0">
                <a:solidFill>
                  <a:schemeClr val="bg1"/>
                </a:solidFill>
              </a:rPr>
              <a:t>Verse 2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Your many sins are all forgiven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O hear the voice of Jesus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 on your way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In peace to heaven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wear a crown with Jesus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D47EE375-6CEC-727D-B3B6-38D6CDE340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7237" y="1592796"/>
            <a:ext cx="8137525" cy="3672408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sz="24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note in seraph song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name on mortal tongue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carol ever sung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Jesus blessed Jesus</a:t>
            </a:r>
          </a:p>
        </p:txBody>
      </p:sp>
    </p:spTree>
    <p:extLst>
      <p:ext uri="{BB962C8B-B14F-4D97-AF65-F5344CB8AC3E}">
        <p14:creationId xmlns:p14="http://schemas.microsoft.com/office/powerpoint/2010/main" val="2476483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65713008-045C-49D0-6275-C2E03C199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3750" y="1628775"/>
            <a:ext cx="8064500" cy="3600450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Verse 3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All glory to the dying Lamb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 now believe in Jesus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 love the blessed Saviour's name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 love the name of Jesus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D47EE375-6CEC-727D-B3B6-38D6CDE340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7237" y="1592796"/>
            <a:ext cx="8137525" cy="3672408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sz="24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note in seraph song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name on mortal tongue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carol ever sung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Jesus blessed Jesus</a:t>
            </a:r>
          </a:p>
        </p:txBody>
      </p:sp>
    </p:spTree>
    <p:extLst>
      <p:ext uri="{BB962C8B-B14F-4D97-AF65-F5344CB8AC3E}">
        <p14:creationId xmlns:p14="http://schemas.microsoft.com/office/powerpoint/2010/main" val="2135637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1C19C217-1105-8862-1A6B-1A90A8A429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83569" y="1628465"/>
            <a:ext cx="8424862" cy="3601070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dirty="0">
                <a:solidFill>
                  <a:schemeClr val="bg1"/>
                </a:solidFill>
              </a:rPr>
              <a:t>Verse 4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when to that bright world above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We rise to be with Jesus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We'll sing around the throne of love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His name the name of Jesus</a:t>
            </a:r>
            <a:endParaRPr lang="en-AU" alt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D47EE375-6CEC-727D-B3B6-38D6CDE340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7237" y="1592796"/>
            <a:ext cx="8137525" cy="3672408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sz="24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note in seraph song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name on mortal tongue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Sweetest carol ever sung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Jesus blessed Jesus</a:t>
            </a:r>
          </a:p>
        </p:txBody>
      </p:sp>
    </p:spTree>
    <p:extLst>
      <p:ext uri="{BB962C8B-B14F-4D97-AF65-F5344CB8AC3E}">
        <p14:creationId xmlns:p14="http://schemas.microsoft.com/office/powerpoint/2010/main" val="2583588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2">
            <a:extLst>
              <a:ext uri="{FF2B5EF4-FFF2-40B4-BE49-F238E27FC236}">
                <a16:creationId xmlns:a16="http://schemas.microsoft.com/office/drawing/2014/main" id="{F02AFE8D-057B-D3E5-2262-E8EE8C96E2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83569" y="1592845"/>
            <a:ext cx="8424862" cy="3672309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dirty="0">
                <a:solidFill>
                  <a:schemeClr val="bg1"/>
                </a:solidFill>
              </a:rPr>
              <a:t>Verse 5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His name dispels my guilt and fear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No other name but Jesus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O how my soul delights to hear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The precious name of Jesus</a:t>
            </a:r>
          </a:p>
          <a:p>
            <a:pPr eaLnBrk="1" hangingPunct="1"/>
            <a:endParaRPr lang="en-AU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260</Words>
  <Application>Microsoft Office PowerPoint</Application>
  <PresentationFormat>Widescreen</PresentationFormat>
  <Paragraphs>56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Great Physician Now Is Near</dc:title>
  <dc:creator>ITS</dc:creator>
  <cp:lastModifiedBy>Narelle Wheaton</cp:lastModifiedBy>
  <cp:revision>4</cp:revision>
  <dcterms:created xsi:type="dcterms:W3CDTF">2015-12-30T07:00:01Z</dcterms:created>
  <dcterms:modified xsi:type="dcterms:W3CDTF">2023-05-18T05:29:58Z</dcterms:modified>
</cp:coreProperties>
</file>